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pic>
        <p:nvPicPr>
          <p:cNvPr id="8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959972" y="5692527"/>
            <a:ext cx="8590937" cy="846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047846"/>
            <a:ext cx="5183186" cy="625473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2283</cp:revision>
  <dcterms:created xsi:type="dcterms:W3CDTF">2016-12-29T07:49:19Z</dcterms:created>
  <dcterms:modified xsi:type="dcterms:W3CDTF">2019-10-08T18:11:37Z</dcterms:modified>
  <cp:category/>
  <cp:contentStatus/>
  <cp:version/>
</cp:coreProperties>
</file>